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59" r:id="rId5"/>
    <p:sldId id="265" r:id="rId6"/>
    <p:sldId id="261" r:id="rId7"/>
    <p:sldId id="262" r:id="rId8"/>
    <p:sldId id="263" r:id="rId9"/>
    <p:sldId id="258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8776D76-C929-4C40-8F50-061307355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3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2FE2-1924-4C05-8881-8688F42B6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3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4E90B-E159-4814-A672-6408AEB05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5E408-CE82-4469-B8CD-E869C67C5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4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7A0C4-A21A-4D62-A035-7BAF2DB56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A7B5-5042-45A0-8ACD-C81123C0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CE5E-78C2-4002-A543-F59A00FCC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4961-B67E-4309-85F6-65BB146D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846B3-5CA0-4B6D-9AF6-4C8989679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1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2D25-AE31-4243-AF47-3614CE8E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B4C1-5C7D-4812-8ACF-5A1FE6C07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D8FA404-3C7E-4076-98DE-70623624F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r9Ck9WtrZg&amp;feature=fvwr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VbSQpoFDb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Imagery &amp; Sound Devices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“The Charge of the Light Brigade”</a:t>
            </a:r>
          </a:p>
          <a:p>
            <a:pPr eaLnBrk="1" hangingPunct="1">
              <a:defRPr/>
            </a:pPr>
            <a:r>
              <a:rPr lang="en-US" smtClean="0"/>
              <a:t>Alfred, Lord Tennyson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and the Concept of Honor and Duty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Looking at your survival handout, write a summary of the content of this poem.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textual evidence from the poem supports that sometimes people will choose honor and duty over their own survival?  Why?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1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 #1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>
                <a:solidFill>
                  <a:schemeClr val="hlink"/>
                </a:solidFill>
              </a:rPr>
              <a:t>How do effective writers use imagery in their poetry?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mtClean="0">
              <a:solidFill>
                <a:schemeClr val="hlink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/>
              <a:t>Imagery helps the reader create mental pictures based on the content/word choice in the poem.  Therefore, it aids in the visualization of the written description and assists the reader’s understanding of the poem.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Imagery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40750" cy="48799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mtClean="0"/>
              <a:t>How would you best describe the scene in this picture?  Choose words that produce imagery.</a:t>
            </a:r>
          </a:p>
        </p:txBody>
      </p:sp>
      <p:pic>
        <p:nvPicPr>
          <p:cNvPr id="5124" name="Picture 5" descr="ANd9GcTdj8gvFq6yuh8qQdEo78t1W5U3RmpHfU1zVKT2-gltTLjEJ-J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7467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Courage and Honor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In this selection, we are going to examine the concepts of courage and honor.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/>
              <a:t>In your opinion, what is courage?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/>
              <a:t>What is honor?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/>
              <a:t>How are they alike? 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sz="2800" dirty="0" smtClean="0"/>
              <a:t>Can you have one without the other?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/>
              <a:t>Write your answers to these questions in your notes.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 #2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mtClean="0">
                <a:solidFill>
                  <a:schemeClr val="hlink"/>
                </a:solidFill>
              </a:rPr>
              <a:t>How does the sound device, repetition, contribute to the poem’s overall impact?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mtClean="0">
              <a:solidFill>
                <a:schemeClr val="hlink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mtClean="0"/>
              <a:t>Repetition refers to sounds, words, phrases, or lines that are stated or used more than once in a poem.  Poets use repetition to emphasize an idea or convey a certain feeling.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19200"/>
            <a:ext cx="8540750" cy="4879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poem tells the story of a brigade consisting of </a:t>
            </a:r>
            <a:r>
              <a:rPr lang="en-US" sz="2400" u="sng" smtClean="0"/>
              <a:t>600</a:t>
            </a:r>
            <a:r>
              <a:rPr lang="en-US" sz="2400" smtClean="0"/>
              <a:t> soldiers who rode on horseback into the “valley of death” for half a league (about one and a half miles). They were obeying a command to charge the enemy forces that had been seizing their guns.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Not a single soldier was discouraged or distressed by the command to charge forward, even though all the soldiers realized that their commander had made a terrible mistake: “Someone had blundered.” The role of the soldier is to obey and “not to make reply...not to reason why,” so they followed orders and rode into the “valley of death.”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 you read…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Look at the lines that Tennyson repeats.  Why does he repeat those specific lines?  What does the repetition do for the poem’s meaning?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/>
              <a:t>Visual of the Poem – Post Reading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hlinkClick r:id="rId3"/>
              </a:rPr>
              <a:t>http://www.youtube.com/watch?v=9r9Ck9WtrZg&amp;feature=fvwrel</a:t>
            </a:r>
            <a:endParaRPr lang="en-US" dirty="0" smtClean="0"/>
          </a:p>
          <a:p>
            <a:pPr algn="ctr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From </a:t>
            </a:r>
            <a:r>
              <a:rPr lang="en-US" i="1" smtClean="0"/>
              <a:t>The Blind Side</a:t>
            </a:r>
            <a:endParaRPr lang="en-US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In the movie </a:t>
            </a:r>
            <a:r>
              <a:rPr lang="en-US" i="1" dirty="0" smtClean="0"/>
              <a:t>The Blind Side</a:t>
            </a:r>
            <a:r>
              <a:rPr lang="en-US" dirty="0" smtClean="0"/>
              <a:t>, Sean </a:t>
            </a:r>
            <a:r>
              <a:rPr lang="en-US" dirty="0" err="1" smtClean="0"/>
              <a:t>Tuohy</a:t>
            </a:r>
            <a:r>
              <a:rPr lang="en-US" dirty="0" smtClean="0"/>
              <a:t> attempts to help Michael </a:t>
            </a:r>
            <a:r>
              <a:rPr lang="en-US" dirty="0" err="1" smtClean="0"/>
              <a:t>Oher</a:t>
            </a:r>
            <a:r>
              <a:rPr lang="en-US" dirty="0" smtClean="0"/>
              <a:t> write an English paper.  He uses a football analogy to help Michael understand the subject of the poem.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www.youtube.com/watch?v=xVbSQpoFDb0</a:t>
            </a: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SOAPS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5029200"/>
          </a:xfrm>
        </p:spPr>
        <p:txBody>
          <a:bodyPr/>
          <a:lstStyle/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Title of Poem:</a:t>
            </a:r>
            <a:r>
              <a:rPr lang="en-US" sz="2800" smtClean="0">
                <a:solidFill>
                  <a:schemeClr val="hlink"/>
                </a:solidFill>
              </a:rPr>
              <a:t>  “The Charge of the Light Brigade”</a:t>
            </a:r>
            <a:endParaRPr lang="en-US" sz="2800" smtClean="0"/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Author &amp; Facts:  </a:t>
            </a:r>
            <a:r>
              <a:rPr lang="en-US" sz="2800" smtClean="0">
                <a:solidFill>
                  <a:schemeClr val="hlink"/>
                </a:solidFill>
              </a:rPr>
              <a:t>Alfred, Lord Tennyson</a:t>
            </a:r>
          </a:p>
          <a:p>
            <a:pPr marL="350838" indent="-350838"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British poet</a:t>
            </a:r>
          </a:p>
          <a:p>
            <a:pPr marL="350838" indent="-350838"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Buried in Westminster Abbey; Poet’s Corner</a:t>
            </a:r>
            <a:endParaRPr lang="en-US" sz="2800" smtClean="0"/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Subject:  </a:t>
            </a:r>
            <a:r>
              <a:rPr lang="en-US" sz="2800" smtClean="0">
                <a:solidFill>
                  <a:schemeClr val="hlink"/>
                </a:solidFill>
              </a:rPr>
              <a:t>describing the brave heroes of the Light Brigade</a:t>
            </a:r>
            <a:endParaRPr lang="en-US" sz="2800" smtClean="0"/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Occasion:  </a:t>
            </a:r>
            <a:r>
              <a:rPr lang="en-US" sz="2800" smtClean="0">
                <a:solidFill>
                  <a:schemeClr val="hlink"/>
                </a:solidFill>
              </a:rPr>
              <a:t>read about the battle in a newspaper article</a:t>
            </a:r>
            <a:endParaRPr lang="en-US" sz="2800" smtClean="0"/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Audience:  </a:t>
            </a:r>
            <a:r>
              <a:rPr lang="en-US" sz="2800" smtClean="0">
                <a:solidFill>
                  <a:schemeClr val="hlink"/>
                </a:solidFill>
              </a:rPr>
              <a:t>general audience</a:t>
            </a:r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Purpose:  </a:t>
            </a:r>
            <a:r>
              <a:rPr lang="en-US" sz="2800" smtClean="0">
                <a:solidFill>
                  <a:schemeClr val="hlink"/>
                </a:solidFill>
              </a:rPr>
              <a:t>to honor the brave soldiers who died in the battle</a:t>
            </a:r>
            <a:endParaRPr lang="en-US" sz="2800" smtClean="0"/>
          </a:p>
          <a:p>
            <a:pPr marL="350838" indent="-350838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smtClean="0"/>
              <a:t>Speaker:  </a:t>
            </a:r>
            <a:r>
              <a:rPr lang="en-US" sz="2800" smtClean="0">
                <a:solidFill>
                  <a:schemeClr val="hlink"/>
                </a:solidFill>
              </a:rPr>
              <a:t>unknown narrator; possibly the poet</a:t>
            </a: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726</TotalTime>
  <Words>515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Compass</vt:lpstr>
      <vt:lpstr>Imagery &amp; Sound Devices</vt:lpstr>
      <vt:lpstr>Essential Question #1</vt:lpstr>
      <vt:lpstr>Imagery</vt:lpstr>
      <vt:lpstr>Courage and Honor</vt:lpstr>
      <vt:lpstr>Essential Question #2</vt:lpstr>
      <vt:lpstr>Overview</vt:lpstr>
      <vt:lpstr>As you read…</vt:lpstr>
      <vt:lpstr>From The Blind Side</vt:lpstr>
      <vt:lpstr>SOAPS</vt:lpstr>
      <vt:lpstr>Survival and the Concept of Honor and Duty 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kperry</dc:creator>
  <cp:lastModifiedBy>Katie Perry</cp:lastModifiedBy>
  <cp:revision>30</cp:revision>
  <dcterms:created xsi:type="dcterms:W3CDTF">2006-01-24T12:53:41Z</dcterms:created>
  <dcterms:modified xsi:type="dcterms:W3CDTF">2013-01-29T22:10:18Z</dcterms:modified>
</cp:coreProperties>
</file>