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8705AB-8A91-4F1A-924A-CDAB17262B0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B92535-379E-4239-915D-2797C0D747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Compound-Complex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Definition</a:t>
            </a:r>
          </a:p>
          <a:p>
            <a:endParaRPr lang="en-US" sz="3200" dirty="0"/>
          </a:p>
          <a:p>
            <a:r>
              <a:rPr lang="en-US" sz="3200" dirty="0" smtClean="0"/>
              <a:t>A compound-complex sentence contains </a:t>
            </a:r>
            <a:r>
              <a:rPr lang="en-US" sz="3200" smtClean="0"/>
              <a:t>two </a:t>
            </a:r>
            <a:r>
              <a:rPr lang="en-US" sz="3200" smtClean="0"/>
              <a:t>or more </a:t>
            </a:r>
            <a:r>
              <a:rPr lang="en-US" sz="3200" dirty="0" smtClean="0"/>
              <a:t>independent clauses and one or more dependent clauses.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00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Ex. </a:t>
            </a:r>
            <a:r>
              <a:rPr lang="en-US" sz="3200" dirty="0" smtClean="0">
                <a:solidFill>
                  <a:srgbClr val="FF0000"/>
                </a:solidFill>
              </a:rPr>
              <a:t>While she was fishing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2060"/>
                </a:solidFill>
              </a:rPr>
              <a:t>Amy saw many deer,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2060"/>
                </a:solidFill>
              </a:rPr>
              <a:t>she tried not to disturb them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8382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Dependent Clause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838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Independent Clause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80773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Independent Clause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81400" y="1219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53300" y="11430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638800" y="2426732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8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Amy </a:t>
            </a:r>
            <a:r>
              <a:rPr lang="en-US" sz="3200" dirty="0" smtClean="0"/>
              <a:t>unhooked the salmon from the line, and she threw it back into the stream so that it could live.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26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67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Compound-Complex Sentences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Compound-Complex Sentences</dc:title>
  <dc:creator>Megan Kingsley</dc:creator>
  <cp:lastModifiedBy>Megan Kingsley</cp:lastModifiedBy>
  <cp:revision>4</cp:revision>
  <dcterms:created xsi:type="dcterms:W3CDTF">2013-11-04T12:31:21Z</dcterms:created>
  <dcterms:modified xsi:type="dcterms:W3CDTF">2013-11-04T13:12:05Z</dcterms:modified>
</cp:coreProperties>
</file>